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6" r:id="rId3"/>
    <p:sldId id="278" r:id="rId4"/>
    <p:sldId id="281" r:id="rId5"/>
    <p:sldId id="282" r:id="rId6"/>
    <p:sldId id="283" r:id="rId7"/>
    <p:sldId id="280" r:id="rId8"/>
    <p:sldId id="277" r:id="rId9"/>
    <p:sldId id="279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5E7CA23E-8A30-4686-AD80-C75ABE12848F}">
          <p14:sldIdLst>
            <p14:sldId id="256"/>
            <p14:sldId id="276"/>
            <p14:sldId id="278"/>
            <p14:sldId id="281"/>
            <p14:sldId id="282"/>
            <p14:sldId id="283"/>
            <p14:sldId id="280"/>
            <p14:sldId id="277"/>
            <p14:sldId id="27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11/24/2023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793" y="1366801"/>
            <a:ext cx="6226593" cy="3427502"/>
          </a:xfrm>
        </p:spPr>
        <p:txBody>
          <a:bodyPr/>
          <a:lstStyle/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Puzzle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793" y="2826984"/>
            <a:ext cx="7414940" cy="17175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400" dirty="0"/>
              <a:t>Branch: CSE (AI&amp;ML) - A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CRN: 21CSME039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Submitted To: Hari Mohan Dixit</a:t>
            </a:r>
          </a:p>
        </p:txBody>
      </p:sp>
      <p:sp>
        <p:nvSpPr>
          <p:cNvPr id="3" name="Subtitle 6">
            <a:extLst>
              <a:ext uri="{FF2B5EF4-FFF2-40B4-BE49-F238E27FC236}">
                <a16:creationId xmlns:a16="http://schemas.microsoft.com/office/drawing/2014/main" id="{BCAB7839-1A6F-1E71-1AE6-A618CA6955F3}"/>
              </a:ext>
            </a:extLst>
          </p:cNvPr>
          <p:cNvSpPr txBox="1">
            <a:spLocks/>
          </p:cNvSpPr>
          <p:nvPr/>
        </p:nvSpPr>
        <p:spPr>
          <a:xfrm>
            <a:off x="732793" y="788476"/>
            <a:ext cx="7414940" cy="578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Mohammad Shoaib Khan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Mohammad Shoaib Khan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“Picture Puzzle”</a:t>
            </a:r>
            <a:r>
              <a:rPr lang="en-US" dirty="0"/>
              <a:t> is a sliding puzzle game made with the programming language, C#. The goal of the game is to     challenge the players’  problem-solving skills by rearranging tiles to form a complete picture within the given time limit.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D8835-6AC6-4977-777B-44E19069F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Objective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4052F-DCC9-2458-F296-2337C7CD85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for making this game was to learn more about game development.</a:t>
            </a:r>
          </a:p>
          <a:p>
            <a:r>
              <a:rPr lang="en-US" dirty="0"/>
              <a:t>I also got to learn about image manipulation using Inkscape and GIMP </a:t>
            </a:r>
            <a:r>
              <a:rPr lang="en-US" dirty="0" err="1"/>
              <a:t>softwares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3C70D-44D9-599F-C04D-EF875E41686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CF845-C96E-098A-A478-6E1A6B867CB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Placeholder 14" descr="White modern architecture">
            <a:extLst>
              <a:ext uri="{FF2B5EF4-FFF2-40B4-BE49-F238E27FC236}">
                <a16:creationId xmlns:a16="http://schemas.microsoft.com/office/drawing/2014/main" id="{CBB91EE3-9339-0330-8D6F-A43C9DE02DD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" r="11"/>
          <a:stretch/>
        </p:blipFill>
        <p:spPr>
          <a:xfrm>
            <a:off x="846138" y="2090738"/>
            <a:ext cx="4729162" cy="3271837"/>
          </a:xfrm>
        </p:spPr>
      </p:pic>
    </p:spTree>
    <p:extLst>
      <p:ext uri="{BB962C8B-B14F-4D97-AF65-F5344CB8AC3E}">
        <p14:creationId xmlns:p14="http://schemas.microsoft.com/office/powerpoint/2010/main" val="914633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E319EA-1C2B-99B7-2D83-A5174EA9F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 Title Page</a:t>
            </a:r>
            <a:endParaRPr lang="en-IN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31FBBAE-1F1B-6539-1E17-EB86FA1C8A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49880" y="2605087"/>
            <a:ext cx="3085714" cy="3684587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1909018-B986-B9C5-E6A0-7FB902F6F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2: Board Selection Page</a:t>
            </a:r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C66EFB7-6848-57F7-61F9-86C00B05C7B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82292" y="2605086"/>
            <a:ext cx="3085714" cy="3684587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6ED2384-9B95-53D4-93B9-2532DAD40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D4C2C-2C81-FE09-745F-4B93F9DE7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D473C-5E77-F91B-E45C-B2F9799944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712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7CE980-F8D2-DF37-F4AA-70093678A2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3: Gameplay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39FF3DB-BFD1-E49A-E721-368CDC38A4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49880" y="2605088"/>
            <a:ext cx="3085714" cy="36845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2DADD2-4E62-12ED-0930-F267E47CFD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4: End Page</a:t>
            </a:r>
            <a:endParaRPr lang="en-I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50DB382-5C45-179F-E0BC-EC25649E1D6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82292" y="2605087"/>
            <a:ext cx="3085714" cy="3684587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E172DC-8D59-8412-7AEC-8415E8FEAA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6BE542B-479C-E04C-35EF-EF211923C8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42E32C-71E1-3EDF-5C1A-C8B0AAA4F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/>
          <a:lstStyle/>
          <a:p>
            <a:r>
              <a:rPr lang="en-US" dirty="0"/>
              <a:t>1: Simple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D84B2EA-5582-9144-CC59-99CEE35FDB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26520" y="2605269"/>
            <a:ext cx="3085714" cy="36845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70F0D-87E9-38D7-5A35-76B76E862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54706" y="1789898"/>
            <a:ext cx="5183188" cy="823912"/>
          </a:xfrm>
        </p:spPr>
        <p:txBody>
          <a:bodyPr/>
          <a:lstStyle/>
          <a:p>
            <a:r>
              <a:rPr lang="en-US" dirty="0"/>
              <a:t>2: Emoji</a:t>
            </a:r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4533426-BBD2-F8BF-3888-3C7189EF0B1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68627" y="2605268"/>
            <a:ext cx="3085714" cy="3684587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48029F5-16A3-4E1E-B6C5-795F1FA24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Board Types</a:t>
            </a:r>
            <a:endParaRPr lang="en-IN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A0D700E-B33A-F18E-3ADA-94859DA5DC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A30522-3A34-54DB-0F6B-6BDAA15BC4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F334FC-BC49-29F0-C16B-6C5E28031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8395" y="2588686"/>
            <a:ext cx="3464993" cy="3688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941AA1-E454-E9BE-9B74-9728427EC6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987" y="2601248"/>
            <a:ext cx="3099601" cy="3701169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7256F3A-6546-5E0A-A754-A2CD84E64271}"/>
              </a:ext>
            </a:extLst>
          </p:cNvPr>
          <p:cNvSpPr txBox="1">
            <a:spLocks/>
          </p:cNvSpPr>
          <p:nvPr/>
        </p:nvSpPr>
        <p:spPr>
          <a:xfrm>
            <a:off x="7859532" y="1780435"/>
            <a:ext cx="5183188" cy="8239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1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3: Batman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6412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C344-7300-FFFE-7AAB-FCE874E60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DE56D-493A-CB01-D99F-2A4C00396E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C# as the programming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Monogame</a:t>
            </a:r>
            <a:r>
              <a:rPr lang="en-US" dirty="0"/>
              <a:t>, the game development framework in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Inkscape and GIMP for asset creation and image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JetBrains Rider as the IDE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C0036C2-C27C-FDA1-9E74-171E8BA5725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6A536-3F4A-2BD3-5C37-1D6F995042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9CC4121-F57C-2459-7F46-306E7C35C3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79AE69B-C872-0B78-AB61-5E9C1BAE6B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01E2343-03A1-4AFE-193E-70DDFFCF52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83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106AB-87D0-4FFE-C80B-6A8368B1F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ACD88-E56A-71FC-F976-BCF38CE8E6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More pictures or boards with non-square grid can be added.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Ability to use any picture in the puzzle.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Adding Android support.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5DA5E930-91D3-06B8-437C-ED15D73A5D7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CD7D0-50D9-208C-6F26-9E4C44E06A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FED4B2D-74AB-1606-62C2-47A858265E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E64180-08EF-1960-BDA0-627748DEA5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156FF3C-EB47-4AA8-A4F8-9A11D88A9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015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61FDF-73F4-87CC-4420-29DEC2252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9F1FA-FB4F-7A2D-7B0F-09AD3214BE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Monogame</a:t>
            </a:r>
            <a:r>
              <a:rPr lang="en-US" dirty="0"/>
              <a:t> Documentation – https://docs.monogame.net/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C# Documentation - https://learn.microsoft.com/en-us/dotnet/csharp/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Inkscape Tutorial - https://inkscape.org/learn/tutorials/ 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9DA4402-0C5D-8059-2940-70BA95DA252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409C02-97F9-1009-B44E-8DBB86765F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5A44CD-6B80-3AAE-20D3-B078EB87FB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77693E8-215C-666A-2786-D0EF634DFC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5CF67A2-E036-95DA-B2DF-F7EAFE36E7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57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959</TotalTime>
  <Words>261</Words>
  <Application>Microsoft Office PowerPoint</Application>
  <PresentationFormat>Widescreen</PresentationFormat>
  <Paragraphs>53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Avenir Next LT Pro</vt:lpstr>
      <vt:lpstr>Calibri</vt:lpstr>
      <vt:lpstr>Wingdings</vt:lpstr>
      <vt:lpstr>Office Theme</vt:lpstr>
      <vt:lpstr>Picture Puzzle</vt:lpstr>
      <vt:lpstr>INTRO</vt:lpstr>
      <vt:lpstr>Objective</vt:lpstr>
      <vt:lpstr>DEMO</vt:lpstr>
      <vt:lpstr>PowerPoint Presentation</vt:lpstr>
      <vt:lpstr>Board Types</vt:lpstr>
      <vt:lpstr>Technologies Used</vt:lpstr>
      <vt:lpstr>Future Scope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Picture Puzzle</dc:title>
  <dc:creator>Mohammad Khan</dc:creator>
  <cp:lastModifiedBy>Mohammad Khan</cp:lastModifiedBy>
  <cp:revision>28</cp:revision>
  <dcterms:created xsi:type="dcterms:W3CDTF">2023-11-20T01:52:36Z</dcterms:created>
  <dcterms:modified xsi:type="dcterms:W3CDTF">2023-11-24T18:04:08Z</dcterms:modified>
</cp:coreProperties>
</file>